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0A4AA3-E7C9-7B0E-0538-51986CCC6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AA2B691-93EE-82A0-C249-03E32783E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448C20-5CF2-BC35-4CF3-2D37C491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992603-9D72-3105-5A00-39B3B751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31EC53-2B6F-2B29-9B5B-30EEA055D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68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D5BD4A-EBE1-BE20-9583-B61E4CB9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5BFB84B-DD61-275C-FE97-E7BEF9BD1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58EEBD-1AE8-440A-2C53-DCAA3D35B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299B4DD-D097-1AC9-C1E9-10965874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C55567-0937-1F67-61E0-66E5FDAE1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0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7C9537D-A2C1-F0F5-14C8-69C57F7DB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EE27457-7465-CC7E-5B97-FD51AAE34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9C224D-E650-E14F-9305-DAD0C332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8484839-6326-BC3A-5E39-4E5B1C1F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0FA2ED-6B4A-CE64-69EC-462C9DA6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39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7FE83D-4A4F-1A0A-9062-62C11548D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5C445E-F4CF-743C-409F-D0ABD7CD9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1D0252-CF2C-FEF2-18E7-1BC56E05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6A146F-5171-4365-C248-8B4F4D39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09AB0D7-0188-AA10-3959-F4AD1BC0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07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A03778-14B3-373C-78E8-F55E14232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419914C-5D06-C45D-F27C-B94F9AD19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6A56CD-E298-C9AF-3825-3B55F871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820040B-0E48-9CB0-1C93-33768D2C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EC6ED3E-8FB8-3C9E-6353-2989A3D6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25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BF0509-AF05-66E2-B550-217CEF89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21FBFA-76C9-FB72-A917-3E42C1857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F5287F9-21DA-601F-F81D-195122D54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925AEC2-A599-A862-7826-425FF3BA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CBF305B-B419-4C1A-DCBC-B39A3317A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0B6F234-A705-F43A-83D6-CFF6AA07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93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C4A24F-C89C-BA38-AEF8-4271B460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23BAC1C-5FDD-16BD-51C0-30AEB7787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361380A-2406-5BD9-D861-7C8E11456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F5BB465-680A-628A-5316-F3FBD01CE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FE2E316-3D82-261D-C8D9-A855A39A8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22F2E8C-7D8F-C1FD-C079-B892FD702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BB93494-D13A-EE06-AC96-68BCFF03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D0887EC-E986-4227-2CEB-C820B629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5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EA89E6-5D60-44FA-4402-EC2D4A0E4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8B4B799-3EB2-816B-C2DB-E0C83118C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A14B84D-06D6-EF26-2270-320DF8FB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D36C71-B62B-F85D-9AF8-824BBA46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9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EFFAB89-C607-B92E-E577-D837A59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5694F90-021B-1001-3864-5563C0DF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E8B82F6-CAB1-2EB0-A353-A729AF08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83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38B945-78B5-C3DC-9558-6A214781E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3020A8-4213-C0A0-5A1A-B24C6022E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1001C2C-D321-425E-498F-5BA2841E4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675BAF0-87A7-2788-0D4E-EEB3D4C4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223A105-63ED-365E-0D91-932B24E69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439A9BD-B29B-67F3-B0DD-5DB89FBD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39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68B786-FDE2-0871-99D4-DC8DD8F85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3EB2A3C-B920-2D76-D28B-FC6E12FD7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43C16E4-BBE1-972E-D8D9-779A40BB7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883430-FBC8-BA7C-E413-759DC2848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CD7CC88-A46C-5757-872C-579BD8C2D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7E58F51-620E-ED83-C5DA-7BDE7B0B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75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8984E1D-876A-0144-0896-D09727F49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6A62462-21D6-4BFF-0529-9A97DC54E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2B7357-6463-8D93-5B31-3F712877A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243E-81CE-4B20-995E-D3857CB71DCF}" type="datetimeFigureOut">
              <a:rPr lang="tr-TR" smtClean="0"/>
              <a:t>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488CE4-6D5F-0169-DFA6-CD7F31A03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89E32F-4C23-7621-5E8C-10324EE03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EE92-DD5A-48C3-911D-4D5D6A307A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8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0F8D8C-19FF-A833-B270-B7AC3CB18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22917"/>
          </a:xfrm>
        </p:spPr>
        <p:txBody>
          <a:bodyPr>
            <a:normAutofit fontScale="90000"/>
          </a:bodyPr>
          <a:lstStyle/>
          <a:p>
            <a:r>
              <a:rPr lang="tr-TR" dirty="0"/>
              <a:t>MARMARA ÜNİVERSİTESİ </a:t>
            </a:r>
            <a:br>
              <a:rPr lang="tr-TR" dirty="0"/>
            </a:br>
            <a:r>
              <a:rPr lang="tr-TR" dirty="0"/>
              <a:t>KURUMSAL AKREDİTASYON PROGRAMI</a:t>
            </a:r>
            <a:br>
              <a:rPr lang="tr-TR" dirty="0"/>
            </a:br>
            <a:r>
              <a:rPr lang="tr-TR" dirty="0"/>
              <a:t>Öğrenci Bilgilendirme Toplantısı</a:t>
            </a:r>
          </a:p>
        </p:txBody>
      </p:sp>
    </p:spTree>
    <p:extLst>
      <p:ext uri="{BB962C8B-B14F-4D97-AF65-F5344CB8AC3E}">
        <p14:creationId xmlns:p14="http://schemas.microsoft.com/office/powerpoint/2010/main" val="116209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EA5FA9-BEFF-1D9E-6CCD-F4134AE6D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Kurumsal akreditasyon programı (kap) yükseköğretim kurumlarındaki Kalite güvencesi, Eğitim-öğretim, Araştırma-geliştirme, Toplumsal katkı ve yönetim sistemi süreçlerinin “Planlama, uygulama, kontrol etme ve önlem alma”  Döngüsü kapsamında değerlendirilmesini sağlayan bir dış değerlendirme yöntemidir.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41F4B44-0BE4-36EF-7936-6882B04104CC}"/>
              </a:ext>
            </a:extLst>
          </p:cNvPr>
          <p:cNvSpPr txBox="1"/>
          <p:nvPr/>
        </p:nvSpPr>
        <p:spPr>
          <a:xfrm>
            <a:off x="3048000" y="-520413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5507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5C489A-562B-E9E5-687E-90C2C60CD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KURUMSAL AKREDİTASYON PROGRAMI</a:t>
            </a:r>
            <a:br>
              <a:rPr lang="tr-TR" dirty="0"/>
            </a:br>
            <a:endParaRPr lang="tr-TR" dirty="0"/>
          </a:p>
          <a:p>
            <a:r>
              <a:rPr lang="tr-TR" dirty="0"/>
              <a:t>ÖNEMİ </a:t>
            </a:r>
          </a:p>
          <a:p>
            <a:r>
              <a:rPr lang="tr-TR" dirty="0"/>
              <a:t>1. Kalite Güvencesi: Akreditasyon, bir kuruluşun belirli kalite standartlarına uygun olduğunu kanıtlar. Bu, tüm paydaşlara, akademik ve idari birimlere, koordinatörlük ve de öğrencilere güven verir.</a:t>
            </a:r>
          </a:p>
          <a:p>
            <a:r>
              <a:rPr lang="tr-TR" dirty="0"/>
              <a:t>2. Rekabet avantajı: Akredite olmak diğer rakiplere üstünlük sağlayabilir. Üniversitemizin kalitesini kanıtlamak, kamuoyunun güvencesini artırabilir.</a:t>
            </a:r>
          </a:p>
          <a:p>
            <a:r>
              <a:rPr lang="tr-TR" dirty="0"/>
              <a:t>3. Yenilik ve İyileştirme: Akreditasyon süreci, kuruluşun mevcut uygulamalarını gözden geçirme ve geliştirme fırsatı tanır. Bu şekilde iyileştirmeyi teşvik edebilir.</a:t>
            </a:r>
          </a:p>
          <a:p>
            <a:r>
              <a:rPr lang="tr-TR" dirty="0"/>
              <a:t>4. Uyumluluk ve Yasalara uygunluk: Akreditasyon, üniversite standartlarına ve yasal gereksinimlere uyguladığımızı gösterir. Böylece yasal sorunlardan kaçınılabilmektedir.</a:t>
            </a:r>
          </a:p>
          <a:p>
            <a:r>
              <a:rPr lang="tr-TR" dirty="0"/>
              <a:t>5. İşbirliği ve Ortaklık İmkanları: Birçok üniversitede, akredite olmuş kuruluşlar arasında işbirliği ve ortaklık imkanları artabilir. Kurumsal Akreditasyon Üniversitemizin kalitesini kanıtlamanın yanı sıra iş süreçlerini iyileştirme ve rekabet avantajlarını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245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7A5572-35F5-D35B-B6DB-AC0389C08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3120"/>
            <a:ext cx="10515600" cy="5343843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Öğrenci geri bildirimleri</a:t>
            </a:r>
          </a:p>
          <a:p>
            <a:r>
              <a:rPr lang="tr-TR" dirty="0"/>
              <a:t>Üniversitemiz genelinde yapılan Genel Memnuniyet sonuçları ile öğrenci geri bildirimleri alınmaktadır. </a:t>
            </a:r>
          </a:p>
          <a:p>
            <a:r>
              <a:rPr lang="tr-TR" dirty="0"/>
              <a:t>Aynı zamanda Kalite Koordinatörlüğü tarafından web sayfasında Dilek ve Öneri Formu ve sosyal medya hesapları üzerinden geri bildirim mekanizmaları çeşitlendirilmiştir.</a:t>
            </a:r>
          </a:p>
          <a:p>
            <a:r>
              <a:rPr lang="tr-TR" dirty="0"/>
              <a:t> Üniversitenin genelinde Destek Yönetim Sistemi'nde destek talepleri raporlanabilmekte, akademik birimlerde ilgili bölüm ve programlarda anket yoluyla, e-posta yoluyla; idari birimlerde sosyal medya hesapları ve ilgili birim web sayfaları üzerinden geri bildirim alınmaktadır. </a:t>
            </a:r>
          </a:p>
          <a:p>
            <a:r>
              <a:rPr lang="tr-TR" dirty="0"/>
              <a:t>Engelli öğrenciler durumları itibari ile çeşitlilik oluştururlar. Dolayısıyla, ihtiyaç ve talepleri farklılıklar gösterir. Bu nedenle, öğrencilerden geri bildirim almaya ve nitel çalışmaya öncelik verilmektedir. </a:t>
            </a:r>
          </a:p>
          <a:p>
            <a:r>
              <a:rPr lang="tr-TR" dirty="0"/>
              <a:t>Yüksekokulumuzda doğrudan görüş öneri istek ve şikayet belirtebileceğiniz kapalı fiziksel posta kutuları ile, bölüm yönetimine danışmanlarınız aracılığıyla görüş ve sorunlarınızı iletebileceğiniz bir sistem mevcuttur. </a:t>
            </a:r>
          </a:p>
          <a:p>
            <a:r>
              <a:rPr lang="tr-TR" dirty="0"/>
              <a:t>Anketleri Google Formlar aracılığı ile iletilebileceğiniz gibi bölümünüz danışman hocanıza da iletebilirsiniz.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76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29261E-0F6F-96FE-1841-E847489D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r>
              <a:rPr lang="tr-TR" dirty="0"/>
              <a:t>KİDR’I OKUDUNUZ MU </a:t>
            </a:r>
          </a:p>
          <a:p>
            <a:r>
              <a:rPr lang="tr-TR" dirty="0"/>
              <a:t>Kurumumuzun kendi güçlü ve gelişmeye açık yönlerini tanımasını ve iyileştirme süreçlerine katkı sağlamaktır. </a:t>
            </a:r>
          </a:p>
          <a:p>
            <a:r>
              <a:rPr lang="tr-TR" dirty="0"/>
              <a:t>Kuruma ait KİDR, kurumun öz değerlendirme çalışmalarının en önemli çıktısıdır. </a:t>
            </a:r>
          </a:p>
          <a:p>
            <a:r>
              <a:rPr lang="tr-TR" dirty="0"/>
              <a:t>KİDR, İç kalite güvencesi sistemini ve iç değerlendirme çalışmalarının etkin kılmak ve etkili gerçekleştirilmesini sağlamaktadır.</a:t>
            </a:r>
          </a:p>
          <a:p>
            <a:r>
              <a:rPr lang="tr-TR" dirty="0"/>
              <a:t>Tüm öğrencilerimizin 2022 (KİDR) KURUM İÇ DEĞERLENDİRME </a:t>
            </a:r>
            <a:r>
              <a:rPr lang="tr-TR" dirty="0" err="1"/>
              <a:t>RAPORU’nu</a:t>
            </a:r>
            <a:r>
              <a:rPr lang="tr-TR" dirty="0"/>
              <a:t> okumalarını tavsiye ediyoruz.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279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394</Words>
  <Application>Microsoft Office PowerPoint</Application>
  <PresentationFormat>Geniş ekran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MARMARA ÜNİVERSİTESİ  KURUMSAL AKREDİTASYON PROGRAMI Öğrenci Bilgilendirme Toplantısı</vt:lpstr>
      <vt:lpstr>PowerPoint Sunusu</vt:lpstr>
      <vt:lpstr>PowerPoint Sunusu</vt:lpstr>
      <vt:lpstr>PowerPoint Sunusu</vt:lpstr>
      <vt:lpstr>PowerPoint Sunusu</vt:lpstr>
    </vt:vector>
  </TitlesOfParts>
  <Company>marmara universitesi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MARMARA ÜNİVERSİTESİ  KURUMSAL AKREDİTASYON PROGRAMI Öğrenci Bilgilendirme Toplantısı</dc:title>
  <dc:creator>Melike Selcuk Arpınar</dc:creator>
  <cp:lastModifiedBy>Melike Selcuk Arpınar</cp:lastModifiedBy>
  <cp:revision>1</cp:revision>
  <dcterms:created xsi:type="dcterms:W3CDTF">2023-10-04T15:39:28Z</dcterms:created>
  <dcterms:modified xsi:type="dcterms:W3CDTF">2023-10-04T15:42:42Z</dcterms:modified>
</cp:coreProperties>
</file>